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4" r:id="rId9"/>
    <p:sldId id="271" r:id="rId10"/>
    <p:sldId id="262" r:id="rId11"/>
    <p:sldId id="272" r:id="rId12"/>
    <p:sldId id="263" r:id="rId13"/>
    <p:sldId id="265" r:id="rId14"/>
    <p:sldId id="266" r:id="rId15"/>
    <p:sldId id="267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89037"/>
  </p:normalViewPr>
  <p:slideViewPr>
    <p:cSldViewPr snapToGrid="0" snapToObjects="1">
      <p:cViewPr varScale="1">
        <p:scale>
          <a:sx n="101" d="100"/>
          <a:sy n="101" d="100"/>
        </p:scale>
        <p:origin x="8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7B59-E5FA-104C-A4CF-2A4718BD6AF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A125-7CC2-5D4F-B570-46EEE41B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theory</a:t>
            </a:r>
            <a:r>
              <a:rPr lang="en-US" baseline="0" dirty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</a:p>
          <a:p>
            <a:r>
              <a:rPr lang="en-US" baseline="0" dirty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3/9/2018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epwww.stanford.edu/data/media/public/sep/morgan/texturematch/paper_html/node3.html" TargetMode="External"/><Relationship Id="rId2" Type="http://schemas.openxmlformats.org/officeDocument/2006/relationships/hyperlink" Target="https://doi.org/10.1145/1201775.88226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ric-yuan.me/poisson-blend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png"/><Relationship Id="rId5" Type="http://schemas.openxmlformats.org/officeDocument/2006/relationships/image" Target="../media/image13.emf"/><Relationship Id="rId10" Type="http://schemas.openxmlformats.org/officeDocument/2006/relationships/image" Target="../media/image18.png"/><Relationship Id="rId4" Type="http://schemas.openxmlformats.org/officeDocument/2006/relationships/image" Target="../media/image12.emf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Image blending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Annie Dai,  Xinbei Fu</a:t>
            </a:r>
          </a:p>
          <a:p>
            <a:pPr algn="ctr"/>
            <a:r>
              <a:rPr lang="en-US" sz="2400" dirty="0"/>
              <a:t>CS 189 Final Project</a:t>
            </a:r>
          </a:p>
        </p:txBody>
      </p:sp>
    </p:spTree>
    <p:extLst>
      <p:ext uri="{BB962C8B-B14F-4D97-AF65-F5344CB8AC3E}">
        <p14:creationId xmlns:p14="http://schemas.microsoft.com/office/powerpoint/2010/main" val="82205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00" y="2296654"/>
            <a:ext cx="2363514" cy="3148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296654"/>
            <a:ext cx="2328488" cy="310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88" y="2296654"/>
            <a:ext cx="2363915" cy="3148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045" y="177937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1502" y="1804087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2443" y="1804088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Poisson blending</a:t>
            </a:r>
          </a:p>
        </p:txBody>
      </p:sp>
    </p:spTree>
    <p:extLst>
      <p:ext uri="{BB962C8B-B14F-4D97-AF65-F5344CB8AC3E}">
        <p14:creationId xmlns:p14="http://schemas.microsoft.com/office/powerpoint/2010/main" val="145992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take logarithm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84104" y="1434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2030" y="144931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8681" y="1449313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65097" y="1449313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 in log domain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7166" y="2980944"/>
            <a:ext cx="3820161" cy="2148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5418" y="2980944"/>
            <a:ext cx="3822192" cy="2149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" y="2981492"/>
            <a:ext cx="3825413" cy="21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193" y="2980944"/>
            <a:ext cx="38201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862685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mixture gradient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86940"/>
            <a:ext cx="3025126" cy="403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2185416"/>
            <a:ext cx="3026270" cy="4032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00" y="2185416"/>
            <a:ext cx="3026270" cy="4032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9853" y="1452972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1004" y="145555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6102" y="1452972"/>
            <a:ext cx="347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 in log domain</a:t>
            </a:r>
          </a:p>
        </p:txBody>
      </p:sp>
    </p:spTree>
    <p:extLst>
      <p:ext uri="{BB962C8B-B14F-4D97-AF65-F5344CB8AC3E}">
        <p14:creationId xmlns:p14="http://schemas.microsoft.com/office/powerpoint/2010/main" val="84660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texture flattening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" y="2547666"/>
            <a:ext cx="5394430" cy="2527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3" y="2533101"/>
            <a:ext cx="5425521" cy="2541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881" y="199644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3573" y="1996440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flattened image</a:t>
            </a:r>
          </a:p>
        </p:txBody>
      </p:sp>
    </p:spTree>
    <p:extLst>
      <p:ext uri="{BB962C8B-B14F-4D97-AF65-F5344CB8AC3E}">
        <p14:creationId xmlns:p14="http://schemas.microsoft.com/office/powerpoint/2010/main" val="33066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3" y="441768"/>
            <a:ext cx="7258999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</a:t>
            </a:r>
            <a:r>
              <a:rPr lang="en-US" sz="3200"/>
              <a:t>illumination change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3" y="2169160"/>
            <a:ext cx="3966531" cy="398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39" y="2169160"/>
            <a:ext cx="3965521" cy="3986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1970" y="145038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81" y="1475293"/>
            <a:ext cx="299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Cat’s illumination changed</a:t>
            </a:r>
          </a:p>
        </p:txBody>
      </p:sp>
    </p:spTree>
    <p:extLst>
      <p:ext uri="{BB962C8B-B14F-4D97-AF65-F5344CB8AC3E}">
        <p14:creationId xmlns:p14="http://schemas.microsoft.com/office/powerpoint/2010/main" val="45195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color change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9" y="16108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0421" y="1606324"/>
            <a:ext cx="319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</a:t>
            </a:r>
            <a:r>
              <a:rPr lang="en-US"/>
              <a:t>region decolorized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40710"/>
            <a:ext cx="3033466" cy="4031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1" y="2140710"/>
            <a:ext cx="3031552" cy="404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44" y="2140710"/>
            <a:ext cx="3024712" cy="4031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0424" y="1606324"/>
            <a:ext cx="34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region </a:t>
            </a:r>
            <a:r>
              <a:rPr lang="en-US"/>
              <a:t>color changed</a:t>
            </a:r>
          </a:p>
        </p:txBody>
      </p:sp>
    </p:spTree>
    <p:extLst>
      <p:ext uri="{BB962C8B-B14F-4D97-AF65-F5344CB8AC3E}">
        <p14:creationId xmlns:p14="http://schemas.microsoft.com/office/powerpoint/2010/main" val="18266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seamless tiling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1831386"/>
            <a:ext cx="27432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4041186"/>
            <a:ext cx="27432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1831386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4041186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1831386"/>
            <a:ext cx="27432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4043727"/>
            <a:ext cx="2743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441" y="2733132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Naïve tiling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132" y="477092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Seamless tiling</a:t>
            </a:r>
          </a:p>
        </p:txBody>
      </p:sp>
    </p:spTree>
    <p:extLst>
      <p:ext uri="{BB962C8B-B14F-4D97-AF65-F5344CB8AC3E}">
        <p14:creationId xmlns:p14="http://schemas.microsoft.com/office/powerpoint/2010/main" val="1315307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reference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286DB-23C9-4C71-B320-277DFED13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Patrick Pérez, Michel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Gangnet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Andrew Blake. 2003. Poisson image editing.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ACM SIGGRAPH 2003 Papers (SIGGRAPH '03).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ACM, New York, NY, USA, 313-318. DOI: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https://doi.org/10.1145/1201775.882269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http://sepwww.stanford.edu/data/media/public/sep/morgan/texturematch/paper_html/node3.html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http://eric-yuan.me/poisson-blending/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Raanan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Fattal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Dani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Lischinski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Werman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2002. Gradient domain high dynamic range compression.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29th annual conference on Computer graphics and interactive techniques (SIGGRAPH '02)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ACM, New York, NY, USA, 249-256. DOI=http://dx.doi.org/10.1145/566570.566573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4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Laplacian pyramid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6662756"/>
            <a:ext cx="5553075" cy="167202"/>
          </a:xfrm>
        </p:spPr>
        <p:txBody>
          <a:bodyPr>
            <a:noAutofit/>
          </a:bodyPr>
          <a:lstStyle/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http://sepwww.stanford.edu/data/media/public/sep/morgan/texturematch/paper_html/node3.html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1450386"/>
            <a:ext cx="6745421" cy="5212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738" y="3116438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Last level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last level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7758114" y="2957514"/>
            <a:ext cx="670624" cy="3435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4750" y="5743575"/>
            <a:ext cx="659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Laplacian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expand(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i+1)</a:t>
            </a:r>
          </a:p>
        </p:txBody>
      </p:sp>
    </p:spTree>
    <p:extLst>
      <p:ext uri="{BB962C8B-B14F-4D97-AF65-F5344CB8AC3E}">
        <p14:creationId xmlns:p14="http://schemas.microsoft.com/office/powerpoint/2010/main" val="138786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4104" y="1450386"/>
            <a:ext cx="98112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alibri" panose="020F0502020204030204" pitchFamily="34" charset="0"/>
              </a:rPr>
              <a:t>General approach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Laplacian pyramids LA and LB from images A and 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a Gaussian pyramid GR from selected region 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Form a combined pyramid LS from LA and LB using nodes of GR as weights: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LS(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=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* LA(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+ (1 –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j)) * LB(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Collapse the LS pyramid to get the final balanced image</a:t>
            </a:r>
          </a:p>
        </p:txBody>
      </p:sp>
    </p:spTree>
    <p:extLst>
      <p:ext uri="{BB962C8B-B14F-4D97-AF65-F5344CB8AC3E}">
        <p14:creationId xmlns:p14="http://schemas.microsoft.com/office/powerpoint/2010/main" val="132308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4" y="2671805"/>
            <a:ext cx="2295611" cy="229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13" y="2621348"/>
            <a:ext cx="2295144" cy="229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9984" y="33975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27" y="2573180"/>
            <a:ext cx="2295144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Poisson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4104" y="4040659"/>
            <a:ext cx="5718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 – Gradient of a region in an image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 – Selected region of source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f* – Known functions that exist in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 – Unknown functions that exist in domain 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Region g that is now placed on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∂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Boundaries between the source and target regions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2" y="1450386"/>
            <a:ext cx="2965278" cy="161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3294105"/>
            <a:ext cx="2235769" cy="25008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E6C319E-F837-45EB-8A62-7987EFA940B7}"/>
              </a:ext>
            </a:extLst>
          </p:cNvPr>
          <p:cNvSpPr/>
          <p:nvPr/>
        </p:nvSpPr>
        <p:spPr>
          <a:xfrm>
            <a:off x="9967248" y="6559034"/>
            <a:ext cx="1275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[Patrick et al. 03]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DC24D4-2BA0-44F5-980E-D5E8C40B5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920" y="1619524"/>
            <a:ext cx="5610225" cy="19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88361" y="5621940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361" y="5621940"/>
                <a:ext cx="35670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04" y="2643798"/>
            <a:ext cx="3665650" cy="86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16" y="3668158"/>
            <a:ext cx="4358747" cy="742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018" y="2725001"/>
            <a:ext cx="1117268" cy="603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160" y="2796603"/>
            <a:ext cx="1094217" cy="460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355" y="27977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8516" y="2806047"/>
            <a:ext cx="104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for all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104" y="366815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Solution: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801687" y="4377422"/>
            <a:ext cx="370702" cy="11539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5940440" y="4566893"/>
            <a:ext cx="469885" cy="9644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blipFill rotWithShape="0"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27B262-8BB1-4D14-8620-4BB4B92CC9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4593" y="606907"/>
            <a:ext cx="4927693" cy="16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8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380229"/>
            <a:ext cx="2625196" cy="259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42614" y="2306090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57" y="5095826"/>
            <a:ext cx="1018275" cy="10076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66982" y="4876065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𝑑𝑖𝑣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𝑠𝑜𝑢𝑟𝑐𝑒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𝑁𝑒𝑖𝑔h𝑏𝑜𝑟𝑂𝑛𝐵𝑜𝑢𝑛𝑑𝑎𝑟𝑦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C77F5824-44DB-461A-8581-401015B0CF87}"/>
              </a:ext>
            </a:extLst>
          </p:cNvPr>
          <p:cNvSpPr txBox="1">
            <a:spLocks/>
          </p:cNvSpPr>
          <p:nvPr/>
        </p:nvSpPr>
        <p:spPr>
          <a:xfrm>
            <a:off x="0" y="6662756"/>
            <a:ext cx="5553075" cy="16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http://eric-yuan.me/poisson-blending/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471437-49C9-4E22-97AC-D89942E4A625}"/>
                  </a:ext>
                </a:extLst>
              </p:cNvPr>
              <p:cNvSpPr txBox="1"/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471437-49C9-4E22-97AC-D89942E4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blipFill>
                <a:blip r:embed="rId10"/>
                <a:stretch>
                  <a:fillRect l="-1531" r="-61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大括号 6">
            <a:extLst>
              <a:ext uri="{FF2B5EF4-FFF2-40B4-BE49-F238E27FC236}">
                <a16:creationId xmlns:a16="http://schemas.microsoft.com/office/drawing/2014/main" id="{9B6C8D92-CB44-405A-858C-12DD00F79253}"/>
              </a:ext>
            </a:extLst>
          </p:cNvPr>
          <p:cNvSpPr/>
          <p:nvPr/>
        </p:nvSpPr>
        <p:spPr>
          <a:xfrm rot="5400000">
            <a:off x="7838429" y="4134055"/>
            <a:ext cx="200024" cy="12871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EB0EC56-B4DC-482D-94DA-D34C1D6C1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03744"/>
              </p:ext>
            </p:extLst>
          </p:nvPr>
        </p:nvGraphicFramePr>
        <p:xfrm>
          <a:off x="6494334" y="1312155"/>
          <a:ext cx="2278188" cy="2095500"/>
        </p:xfrm>
        <a:graphic>
          <a:graphicData uri="http://schemas.openxmlformats.org/drawingml/2006/table">
            <a:tbl>
              <a:tblPr/>
              <a:tblGrid>
                <a:gridCol w="207108">
                  <a:extLst>
                    <a:ext uri="{9D8B030D-6E8A-4147-A177-3AD203B41FA5}">
                      <a16:colId xmlns:a16="http://schemas.microsoft.com/office/drawing/2014/main" val="223952788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25003854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216573626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118240093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275809988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99522566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3833026488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601319646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144064006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419129907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428747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168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530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87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898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3165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158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584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35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657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8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97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052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736</TotalTime>
  <Words>573</Words>
  <Application>Microsoft Office PowerPoint</Application>
  <PresentationFormat>宽屏</PresentationFormat>
  <Paragraphs>208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Image blending</vt:lpstr>
      <vt:lpstr>Laplacian pyramid blending</vt:lpstr>
      <vt:lpstr>http://sepwww.stanford.edu/data/media/public/sep/morgan/texturematch/paper_html/node3.html</vt:lpstr>
      <vt:lpstr>Laplacian pyramid blending</vt:lpstr>
      <vt:lpstr>Laplacian pyramid blending</vt:lpstr>
      <vt:lpstr>Poisson blending</vt:lpstr>
      <vt:lpstr>Poisson blending</vt:lpstr>
      <vt:lpstr>Poisson blending</vt:lpstr>
      <vt:lpstr>Poisson blending</vt:lpstr>
      <vt:lpstr>Poisson blending</vt:lpstr>
      <vt:lpstr>Poisson blending : take logarithm</vt:lpstr>
      <vt:lpstr>Poisson blending : mixture gradient</vt:lpstr>
      <vt:lpstr>Poisson blending : texture flattening</vt:lpstr>
      <vt:lpstr>Poisson blending : local illumination change</vt:lpstr>
      <vt:lpstr>Poisson blending : local color change</vt:lpstr>
      <vt:lpstr>Poisson blending : seamless tiling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blending</dc:title>
  <dc:creator>Xinbei Fu</dc:creator>
  <cp:lastModifiedBy>SAMSUNG</cp:lastModifiedBy>
  <cp:revision>47</cp:revision>
  <dcterms:created xsi:type="dcterms:W3CDTF">2018-03-09T14:59:07Z</dcterms:created>
  <dcterms:modified xsi:type="dcterms:W3CDTF">2018-03-10T03:41:09Z</dcterms:modified>
</cp:coreProperties>
</file>